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88163" cy="10020300"/>
  <p:embeddedFontLst>
    <p:embeddedFont>
      <p:font typeface="Calibri" panose="020F0502020204030204" pitchFamily="34" charset="0"/>
      <p:regular r:id="rId18"/>
      <p:bold r:id="rId19"/>
      <p:italic r:id="rId20"/>
      <p:boldItalic r:id="rId21"/>
    </p:embeddedFont>
    <p:embeddedFont>
      <p:font typeface="VAG Rundschrift D" pitchFamily="2" charset="77"/>
      <p:regular r:id="rId22"/>
      <p:italic r:id="rId23"/>
    </p:embeddedFont>
    <p:embeddedFont>
      <p:font typeface="VAG Rundschrift D Light" pitchFamily="2" charset="77"/>
      <p:regular r:id="rId24"/>
      <p:italic r:id="rId25"/>
      <p:boldItalic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56" userDrawn="1">
          <p15:clr>
            <a:srgbClr val="A4A3A4"/>
          </p15:clr>
        </p15:guide>
        <p15:guide id="2" pos="2169"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92"/>
    <p:restoredTop sz="84354" autoAdjust="0"/>
  </p:normalViewPr>
  <p:slideViewPr>
    <p:cSldViewPr>
      <p:cViewPr varScale="1">
        <p:scale>
          <a:sx n="102" d="100"/>
          <a:sy n="102" d="100"/>
        </p:scale>
        <p:origin x="2512" y="192"/>
      </p:cViewPr>
      <p:guideLst>
        <p:guide orient="horz" pos="2160"/>
        <p:guide pos="2880"/>
      </p:guideLst>
    </p:cSldViewPr>
  </p:slideViewPr>
  <p:notesTextViewPr>
    <p:cViewPr>
      <p:scale>
        <a:sx n="75" d="100"/>
        <a:sy n="75" d="100"/>
      </p:scale>
      <p:origin x="0" y="0"/>
    </p:cViewPr>
  </p:notesTextViewPr>
  <p:sorterViewPr>
    <p:cViewPr varScale="1">
      <p:scale>
        <a:sx n="100" d="100"/>
        <a:sy n="100" d="100"/>
      </p:scale>
      <p:origin x="0" y="0"/>
    </p:cViewPr>
  </p:sorterViewPr>
  <p:notesViewPr>
    <p:cSldViewPr showGuides="1">
      <p:cViewPr varScale="1">
        <p:scale>
          <a:sx n="88" d="100"/>
          <a:sy n="88" d="100"/>
        </p:scale>
        <p:origin x="4504" y="200"/>
      </p:cViewPr>
      <p:guideLst>
        <p:guide orient="horz" pos="3156"/>
        <p:guide pos="2169"/>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871" cy="501015"/>
          </a:xfrm>
          <a:prstGeom prst="rect">
            <a:avLst/>
          </a:prstGeom>
        </p:spPr>
        <p:txBody>
          <a:bodyPr vert="horz" lIns="96616" tIns="48308" rIns="96616" bIns="48308" rtlCol="0"/>
          <a:lstStyle>
            <a:lvl1pPr algn="l">
              <a:defRPr sz="1300"/>
            </a:lvl1pPr>
          </a:lstStyle>
          <a:p>
            <a:endParaRPr lang="en-GB"/>
          </a:p>
        </p:txBody>
      </p:sp>
      <p:sp>
        <p:nvSpPr>
          <p:cNvPr id="3" name="Date Placeholder 2"/>
          <p:cNvSpPr>
            <a:spLocks noGrp="1"/>
          </p:cNvSpPr>
          <p:nvPr>
            <p:ph type="dt" idx="1"/>
          </p:nvPr>
        </p:nvSpPr>
        <p:spPr>
          <a:xfrm>
            <a:off x="3901698" y="0"/>
            <a:ext cx="2984871" cy="501015"/>
          </a:xfrm>
          <a:prstGeom prst="rect">
            <a:avLst/>
          </a:prstGeom>
        </p:spPr>
        <p:txBody>
          <a:bodyPr vert="horz" lIns="96616" tIns="48308" rIns="96616" bIns="48308" rtlCol="0"/>
          <a:lstStyle>
            <a:lvl1pPr algn="r">
              <a:defRPr sz="1300"/>
            </a:lvl1pPr>
          </a:lstStyle>
          <a:p>
            <a:fld id="{7B693382-CD96-445D-9D3A-1E51EA55BDCF}" type="datetimeFigureOut">
              <a:rPr lang="en-GB" smtClean="0"/>
              <a:t>17/08/2019</a:t>
            </a:fld>
            <a:endParaRPr lang="en-GB"/>
          </a:p>
        </p:txBody>
      </p:sp>
      <p:sp>
        <p:nvSpPr>
          <p:cNvPr id="4" name="Slide Image Placeholder 3"/>
          <p:cNvSpPr>
            <a:spLocks noGrp="1" noRot="1" noChangeAspect="1"/>
          </p:cNvSpPr>
          <p:nvPr>
            <p:ph type="sldImg" idx="2"/>
          </p:nvPr>
        </p:nvSpPr>
        <p:spPr>
          <a:xfrm>
            <a:off x="939800" y="750888"/>
            <a:ext cx="5008563" cy="3757612"/>
          </a:xfrm>
          <a:prstGeom prst="rect">
            <a:avLst/>
          </a:prstGeom>
          <a:noFill/>
          <a:ln w="12700">
            <a:solidFill>
              <a:prstClr val="black"/>
            </a:solidFill>
          </a:ln>
        </p:spPr>
        <p:txBody>
          <a:bodyPr vert="horz" lIns="96616" tIns="48308" rIns="96616" bIns="48308" rtlCol="0" anchor="ctr"/>
          <a:lstStyle/>
          <a:p>
            <a:endParaRPr lang="en-GB"/>
          </a:p>
        </p:txBody>
      </p:sp>
      <p:sp>
        <p:nvSpPr>
          <p:cNvPr id="5" name="Notes Placeholder 4"/>
          <p:cNvSpPr>
            <a:spLocks noGrp="1"/>
          </p:cNvSpPr>
          <p:nvPr>
            <p:ph type="body" sz="quarter" idx="3"/>
          </p:nvPr>
        </p:nvSpPr>
        <p:spPr>
          <a:xfrm>
            <a:off x="688817" y="4759643"/>
            <a:ext cx="5510530" cy="4509135"/>
          </a:xfrm>
          <a:prstGeom prst="rect">
            <a:avLst/>
          </a:prstGeom>
        </p:spPr>
        <p:txBody>
          <a:bodyPr vert="horz" lIns="96616" tIns="48308" rIns="96616" bIns="4830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7546"/>
            <a:ext cx="2984871" cy="501015"/>
          </a:xfrm>
          <a:prstGeom prst="rect">
            <a:avLst/>
          </a:prstGeom>
        </p:spPr>
        <p:txBody>
          <a:bodyPr vert="horz" lIns="96616" tIns="48308" rIns="96616" bIns="48308" rtlCol="0" anchor="b"/>
          <a:lstStyle>
            <a:lvl1pPr algn="l">
              <a:defRPr sz="1300"/>
            </a:lvl1pPr>
          </a:lstStyle>
          <a:p>
            <a:endParaRPr lang="en-GB"/>
          </a:p>
        </p:txBody>
      </p:sp>
      <p:sp>
        <p:nvSpPr>
          <p:cNvPr id="7" name="Slide Number Placeholder 6"/>
          <p:cNvSpPr>
            <a:spLocks noGrp="1"/>
          </p:cNvSpPr>
          <p:nvPr>
            <p:ph type="sldNum" sz="quarter" idx="5"/>
          </p:nvPr>
        </p:nvSpPr>
        <p:spPr>
          <a:xfrm>
            <a:off x="3901698" y="9517546"/>
            <a:ext cx="2984871" cy="501015"/>
          </a:xfrm>
          <a:prstGeom prst="rect">
            <a:avLst/>
          </a:prstGeom>
        </p:spPr>
        <p:txBody>
          <a:bodyPr vert="horz" lIns="96616" tIns="48308" rIns="96616" bIns="48308" rtlCol="0" anchor="b"/>
          <a:lstStyle>
            <a:lvl1pPr algn="r">
              <a:defRPr sz="1300"/>
            </a:lvl1pPr>
          </a:lstStyle>
          <a:p>
            <a:fld id="{F98999C1-73E2-433A-9F79-BC01ABB22FEA}" type="slidenum">
              <a:rPr lang="en-GB" smtClean="0"/>
              <a:t>‹#›</a:t>
            </a:fld>
            <a:endParaRPr lang="en-GB"/>
          </a:p>
        </p:txBody>
      </p:sp>
    </p:spTree>
    <p:extLst>
      <p:ext uri="{BB962C8B-B14F-4D97-AF65-F5344CB8AC3E}">
        <p14:creationId xmlns:p14="http://schemas.microsoft.com/office/powerpoint/2010/main" val="42925817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noProof="0" dirty="0">
                <a:solidFill>
                  <a:schemeClr val="tx1"/>
                </a:solidFill>
                <a:effectLst/>
                <a:latin typeface="+mn-lt"/>
                <a:ea typeface="+mn-ea"/>
                <a:cs typeface="+mn-cs"/>
              </a:rPr>
              <a:t>Mae’r holl resymau hyn yn bwysig.</a:t>
            </a:r>
          </a:p>
          <a:p>
            <a:r>
              <a:rPr lang="cy-GB" sz="1200" kern="1200" noProof="0" dirty="0">
                <a:solidFill>
                  <a:schemeClr val="tx1"/>
                </a:solidFill>
                <a:effectLst/>
                <a:latin typeface="+mn-lt"/>
                <a:ea typeface="+mn-ea"/>
                <a:cs typeface="+mn-cs"/>
              </a:rPr>
              <a:t>Mae bwyd yn cael ei gadw’n ffres oherwydd gall pecynnu gadw’r bwyd yn sych, cadw microbau allan neu gall amgáu awyrgylch amddiffynnol fel nwy nitrogen (i atal bwyd rhag ocsideiddio ac i atal rhai microbau rhag lluosi).</a:t>
            </a:r>
            <a:r>
              <a:rPr lang="cy-GB" noProof="0" dirty="0">
                <a:effectLst/>
              </a:rPr>
              <a:t> </a:t>
            </a:r>
            <a:endParaRPr lang="cy-GB" noProof="0" dirty="0"/>
          </a:p>
        </p:txBody>
      </p:sp>
      <p:sp>
        <p:nvSpPr>
          <p:cNvPr id="4" name="Slide Number Placeholder 3"/>
          <p:cNvSpPr>
            <a:spLocks noGrp="1"/>
          </p:cNvSpPr>
          <p:nvPr>
            <p:ph type="sldNum" sz="quarter" idx="5"/>
          </p:nvPr>
        </p:nvSpPr>
        <p:spPr/>
        <p:txBody>
          <a:bodyPr/>
          <a:lstStyle/>
          <a:p>
            <a:fld id="{F98999C1-73E2-433A-9F79-BC01ABB22FEA}" type="slidenum">
              <a:rPr lang="en-GB" smtClean="0"/>
              <a:t>4</a:t>
            </a:fld>
            <a:endParaRPr lang="en-GB"/>
          </a:p>
        </p:txBody>
      </p:sp>
    </p:spTree>
    <p:extLst>
      <p:ext uri="{BB962C8B-B14F-4D97-AF65-F5344CB8AC3E}">
        <p14:creationId xmlns:p14="http://schemas.microsoft.com/office/powerpoint/2010/main" val="375384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noProof="0" dirty="0">
                <a:solidFill>
                  <a:schemeClr val="tx1"/>
                </a:solidFill>
                <a:effectLst/>
                <a:latin typeface="+mn-lt"/>
                <a:ea typeface="+mn-ea"/>
                <a:cs typeface="+mn-cs"/>
              </a:rPr>
              <a:t>Yn y DU, rydym bellach yn ailgylchu llawer o’n plastig gwastraff. Fodd bynnag, mae plastig ar ffurf polythen a clingfilm yn gorffen mewn safle tirlenwi.</a:t>
            </a:r>
          </a:p>
          <a:p>
            <a:r>
              <a:rPr lang="cy-GB" sz="1200" kern="1200" noProof="0" dirty="0">
                <a:solidFill>
                  <a:schemeClr val="tx1"/>
                </a:solidFill>
                <a:effectLst/>
                <a:latin typeface="+mn-lt"/>
                <a:ea typeface="+mn-ea"/>
                <a:cs typeface="+mn-cs"/>
              </a:rPr>
              <a:t>Nid yw rhai cartrefi yn ailgylchu gwastraff ac anaml y mae gwastraff o finiau sbwriel mewn mannau cyhoeddus yn cael ei ddidoli i’w ailgylchu.</a:t>
            </a:r>
            <a:r>
              <a:rPr lang="cy-GB" noProof="0" dirty="0">
                <a:effectLst/>
              </a:rPr>
              <a:t> </a:t>
            </a:r>
            <a:endParaRPr lang="cy-GB" noProof="0" dirty="0"/>
          </a:p>
        </p:txBody>
      </p:sp>
      <p:sp>
        <p:nvSpPr>
          <p:cNvPr id="4" name="Slide Number Placeholder 3"/>
          <p:cNvSpPr>
            <a:spLocks noGrp="1"/>
          </p:cNvSpPr>
          <p:nvPr>
            <p:ph type="sldNum" sz="quarter" idx="5"/>
          </p:nvPr>
        </p:nvSpPr>
        <p:spPr/>
        <p:txBody>
          <a:bodyPr/>
          <a:lstStyle/>
          <a:p>
            <a:fld id="{F98999C1-73E2-433A-9F79-BC01ABB22FEA}" type="slidenum">
              <a:rPr lang="en-GB" smtClean="0"/>
              <a:t>6</a:t>
            </a:fld>
            <a:endParaRPr lang="en-GB"/>
          </a:p>
        </p:txBody>
      </p:sp>
    </p:spTree>
    <p:extLst>
      <p:ext uri="{BB962C8B-B14F-4D97-AF65-F5344CB8AC3E}">
        <p14:creationId xmlns:p14="http://schemas.microsoft.com/office/powerpoint/2010/main" val="13473352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noProof="0" dirty="0">
                <a:solidFill>
                  <a:schemeClr val="tx1"/>
                </a:solidFill>
                <a:effectLst/>
                <a:latin typeface="+mn-lt"/>
                <a:ea typeface="+mn-ea"/>
                <a:cs typeface="+mn-cs"/>
              </a:rPr>
              <a:t>Cymharol ddiweddar yw pecynnu plastig:</a:t>
            </a:r>
          </a:p>
          <a:p>
            <a:r>
              <a:rPr lang="cy-GB" sz="1200" kern="1200" noProof="0" dirty="0">
                <a:solidFill>
                  <a:schemeClr val="tx1"/>
                </a:solidFill>
                <a:effectLst/>
                <a:latin typeface="+mn-lt"/>
                <a:ea typeface="+mn-ea"/>
                <a:cs typeface="+mn-cs"/>
              </a:rPr>
              <a:t>1946: Dyfeisiwyd y botel chwistrellu plastig gyntaf.</a:t>
            </a:r>
          </a:p>
          <a:p>
            <a:r>
              <a:rPr lang="cy-GB" sz="1200" kern="1200" noProof="0" dirty="0">
                <a:solidFill>
                  <a:schemeClr val="tx1"/>
                </a:solidFill>
                <a:effectLst/>
                <a:latin typeface="+mn-lt"/>
                <a:ea typeface="+mn-ea"/>
                <a:cs typeface="+mn-cs"/>
              </a:rPr>
              <a:t>1954: Dyfeisiwyd ewyn polystyren</a:t>
            </a:r>
          </a:p>
          <a:p>
            <a:r>
              <a:rPr lang="cy-GB" sz="1200" kern="1200" noProof="0" dirty="0">
                <a:solidFill>
                  <a:schemeClr val="tx1"/>
                </a:solidFill>
                <a:effectLst/>
                <a:latin typeface="+mn-lt"/>
                <a:ea typeface="+mn-ea"/>
                <a:cs typeface="+mn-cs"/>
              </a:rPr>
              <a:t>1950: Dyfeisiwyd bagiau biniau polythen.</a:t>
            </a:r>
          </a:p>
          <a:p>
            <a:r>
              <a:rPr lang="cy-GB" sz="1200" kern="1200" noProof="0" dirty="0">
                <a:solidFill>
                  <a:schemeClr val="tx1"/>
                </a:solidFill>
                <a:effectLst/>
                <a:latin typeface="+mn-lt"/>
                <a:ea typeface="+mn-ea"/>
                <a:cs typeface="+mn-cs"/>
              </a:rPr>
              <a:t>1960: Dyfeisiwyd lapio swigod.</a:t>
            </a:r>
          </a:p>
          <a:p>
            <a:r>
              <a:rPr lang="cy-GB" sz="1200" kern="1200" noProof="0" dirty="0">
                <a:solidFill>
                  <a:schemeClr val="tx1"/>
                </a:solidFill>
                <a:effectLst/>
                <a:latin typeface="+mn-lt"/>
                <a:ea typeface="+mn-ea"/>
                <a:cs typeface="+mn-cs"/>
              </a:rPr>
              <a:t>1970au: Mae ddiodydd fel llaeth, lemonêd a chola mewn poteli plastig yn ehangu. Defnyddir cynwysyddion plastig ar gyfer bwydydd fel iogwrt.</a:t>
            </a:r>
          </a:p>
          <a:p>
            <a:r>
              <a:rPr lang="cy-GB" sz="1200" kern="1200" noProof="0" dirty="0">
                <a:solidFill>
                  <a:schemeClr val="tx1"/>
                </a:solidFill>
                <a:effectLst/>
                <a:latin typeface="+mn-lt"/>
                <a:ea typeface="+mn-ea"/>
                <a:cs typeface="+mn-cs"/>
              </a:rPr>
              <a:t>1986: Dyfeisiwyd hambyrddau plastig ar gyfer y popty microdon.</a:t>
            </a:r>
          </a:p>
          <a:p>
            <a:r>
              <a:rPr lang="cy-GB" sz="1200" kern="1200" noProof="0" dirty="0">
                <a:solidFill>
                  <a:schemeClr val="tx1"/>
                </a:solidFill>
                <a:effectLst/>
                <a:latin typeface="+mn-lt"/>
                <a:ea typeface="+mn-ea"/>
                <a:cs typeface="+mn-cs"/>
              </a:rPr>
              <a:t>Cyn plastig, roedd bwyd yn cael ei becynnu mewn seloffen (wedi’i wneud o bren, cotwm neu gywarch), poteli gwydr a thuniau papur (gan gynnwys papur cwyr a gwrthsaim).</a:t>
            </a:r>
            <a:r>
              <a:rPr lang="cy-GB" noProof="0" dirty="0">
                <a:effectLst/>
              </a:rPr>
              <a:t> </a:t>
            </a:r>
            <a:endParaRPr lang="cy-GB" noProof="0" dirty="0"/>
          </a:p>
        </p:txBody>
      </p:sp>
      <p:sp>
        <p:nvSpPr>
          <p:cNvPr id="4" name="Slide Number Placeholder 3"/>
          <p:cNvSpPr>
            <a:spLocks noGrp="1"/>
          </p:cNvSpPr>
          <p:nvPr>
            <p:ph type="sldNum" sz="quarter" idx="5"/>
          </p:nvPr>
        </p:nvSpPr>
        <p:spPr/>
        <p:txBody>
          <a:bodyPr/>
          <a:lstStyle/>
          <a:p>
            <a:fld id="{F98999C1-73E2-433A-9F79-BC01ABB22FEA}" type="slidenum">
              <a:rPr lang="en-GB" smtClean="0"/>
              <a:t>7</a:t>
            </a:fld>
            <a:endParaRPr lang="en-GB"/>
          </a:p>
        </p:txBody>
      </p:sp>
    </p:spTree>
    <p:extLst>
      <p:ext uri="{BB962C8B-B14F-4D97-AF65-F5344CB8AC3E}">
        <p14:creationId xmlns:p14="http://schemas.microsoft.com/office/powerpoint/2010/main" val="4061403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98999C1-73E2-433A-9F79-BC01ABB22FEA}" type="slidenum">
              <a:rPr lang="en-GB" smtClean="0"/>
              <a:t>11</a:t>
            </a:fld>
            <a:endParaRPr lang="en-GB"/>
          </a:p>
        </p:txBody>
      </p:sp>
    </p:spTree>
    <p:extLst>
      <p:ext uri="{BB962C8B-B14F-4D97-AF65-F5344CB8AC3E}">
        <p14:creationId xmlns:p14="http://schemas.microsoft.com/office/powerpoint/2010/main" val="39195076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6E4F3F7-DEF3-2847-9FBE-C858422C7FC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7384"/>
            <a:ext cx="9144000" cy="6210300"/>
          </a:xfrm>
          <a:prstGeom prst="rect">
            <a:avLst/>
          </a:prstGeom>
        </p:spPr>
      </p:pic>
    </p:spTree>
    <p:extLst>
      <p:ext uri="{BB962C8B-B14F-4D97-AF65-F5344CB8AC3E}">
        <p14:creationId xmlns:p14="http://schemas.microsoft.com/office/powerpoint/2010/main" val="2643028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ody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CE4B0B8-4364-D940-93DC-5D640DB1DBF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7384"/>
            <a:ext cx="9144000" cy="6210300"/>
          </a:xfrm>
          <a:prstGeom prst="rect">
            <a:avLst/>
          </a:prstGeom>
        </p:spPr>
      </p:pic>
    </p:spTree>
    <p:extLst>
      <p:ext uri="{BB962C8B-B14F-4D97-AF65-F5344CB8AC3E}">
        <p14:creationId xmlns:p14="http://schemas.microsoft.com/office/powerpoint/2010/main" val="2405098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FDB7488-5ACA-264A-A0F2-DC7A64EE807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67544" y="6322985"/>
            <a:ext cx="3034680" cy="455202"/>
          </a:xfrm>
          <a:prstGeom prst="rect">
            <a:avLst/>
          </a:prstGeom>
        </p:spPr>
      </p:pic>
      <p:pic>
        <p:nvPicPr>
          <p:cNvPr id="5" name="Picture 4">
            <a:extLst>
              <a:ext uri="{FF2B5EF4-FFF2-40B4-BE49-F238E27FC236}">
                <a16:creationId xmlns:a16="http://schemas.microsoft.com/office/drawing/2014/main" id="{18DC237B-ACBA-984E-8D77-7E55C2B52C6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030616" y="6309320"/>
            <a:ext cx="1717848" cy="470883"/>
          </a:xfrm>
          <a:prstGeom prst="rect">
            <a:avLst/>
          </a:prstGeom>
        </p:spPr>
      </p:pic>
    </p:spTree>
    <p:extLst>
      <p:ext uri="{BB962C8B-B14F-4D97-AF65-F5344CB8AC3E}">
        <p14:creationId xmlns:p14="http://schemas.microsoft.com/office/powerpoint/2010/main" val="518226121"/>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baseline="0">
          <a:solidFill>
            <a:schemeClr val="tx1"/>
          </a:solidFill>
          <a:latin typeface="VAG Rundschrift D" pitchFamily="2" charset="77"/>
          <a:ea typeface="+mj-ea"/>
          <a:cs typeface="+mj-cs"/>
        </a:defRPr>
      </a:lvl1pPr>
    </p:titleStyle>
    <p:bodyStyle>
      <a:lvl1pPr marL="0" indent="0" algn="l" defTabSz="914400" rtl="0" eaLnBrk="1" latinLnBrk="0" hangingPunct="1">
        <a:spcBef>
          <a:spcPts val="400"/>
        </a:spcBef>
        <a:buFontTx/>
        <a:buNone/>
        <a:defRPr sz="2400" kern="1200" baseline="0">
          <a:solidFill>
            <a:schemeClr val="tx1"/>
          </a:solidFill>
          <a:latin typeface="VAG Rundschrift D Light" pitchFamily="2" charset="77"/>
          <a:ea typeface="+mn-ea"/>
          <a:cs typeface="+mn-cs"/>
        </a:defRPr>
      </a:lvl1pPr>
      <a:lvl2pPr marL="314325" indent="-314325" algn="l" defTabSz="914400" rtl="0" eaLnBrk="1" latinLnBrk="0" hangingPunct="1">
        <a:spcBef>
          <a:spcPts val="400"/>
        </a:spcBef>
        <a:buFont typeface="Arial" panose="020B0604020202020204" pitchFamily="34" charset="0"/>
        <a:buChar char="•"/>
        <a:tabLst/>
        <a:defRPr sz="2400" kern="1200" baseline="0">
          <a:solidFill>
            <a:schemeClr val="tx1"/>
          </a:solidFill>
          <a:latin typeface="VAG Rundschrift D Light" pitchFamily="2" charset="77"/>
          <a:ea typeface="+mn-ea"/>
          <a:cs typeface="+mn-cs"/>
        </a:defRPr>
      </a:lvl2pPr>
      <a:lvl3pPr marL="577850" indent="-263525" algn="l" defTabSz="914400" rtl="0" eaLnBrk="1" latinLnBrk="0" hangingPunct="1">
        <a:spcBef>
          <a:spcPts val="400"/>
        </a:spcBef>
        <a:buFont typeface="Arial" panose="020B0604020202020204" pitchFamily="34" charset="0"/>
        <a:buChar char="•"/>
        <a:tabLst/>
        <a:defRPr sz="2400" kern="1200" baseline="0">
          <a:solidFill>
            <a:schemeClr val="tx1"/>
          </a:solidFill>
          <a:latin typeface="VAG Rundschrift D Light" pitchFamily="2" charset="77"/>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baseline="0">
          <a:solidFill>
            <a:schemeClr val="tx1"/>
          </a:solidFill>
          <a:latin typeface="VAG Rundschrift D Light" pitchFamily="2" charset="77"/>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baseline="0">
          <a:solidFill>
            <a:schemeClr val="tx1"/>
          </a:solidFill>
          <a:latin typeface="VAG Rundschrift D Light" pitchFamily="2" charset="77"/>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image" Target="../media/image22.tiff"/><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2.tiff"/><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2.tiff"/></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B7EC99C-8FD1-F94E-8B08-141E78C9D2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866888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C4A3176-86DE-BF41-B542-31633B40D671}"/>
              </a:ext>
            </a:extLst>
          </p:cNvPr>
          <p:cNvPicPr>
            <a:picLocks noChangeAspect="1"/>
          </p:cNvPicPr>
          <p:nvPr/>
        </p:nvPicPr>
        <p:blipFill>
          <a:blip r:embed="rId2"/>
          <a:stretch>
            <a:fillRect/>
          </a:stretch>
        </p:blipFill>
        <p:spPr>
          <a:xfrm>
            <a:off x="1331640" y="764704"/>
            <a:ext cx="875628" cy="792088"/>
          </a:xfrm>
          <a:prstGeom prst="rect">
            <a:avLst/>
          </a:prstGeom>
        </p:spPr>
      </p:pic>
      <p:pic>
        <p:nvPicPr>
          <p:cNvPr id="10" name="Picture 9">
            <a:extLst>
              <a:ext uri="{FF2B5EF4-FFF2-40B4-BE49-F238E27FC236}">
                <a16:creationId xmlns:a16="http://schemas.microsoft.com/office/drawing/2014/main" id="{095AD7EE-CBCB-EC42-8E7C-C9A7BBC20D75}"/>
              </a:ext>
            </a:extLst>
          </p:cNvPr>
          <p:cNvPicPr>
            <a:picLocks noChangeAspect="1"/>
          </p:cNvPicPr>
          <p:nvPr/>
        </p:nvPicPr>
        <p:blipFill>
          <a:blip r:embed="rId3"/>
          <a:stretch>
            <a:fillRect/>
          </a:stretch>
        </p:blipFill>
        <p:spPr>
          <a:xfrm>
            <a:off x="2005627" y="1484784"/>
            <a:ext cx="5132746" cy="3351875"/>
          </a:xfrm>
          <a:prstGeom prst="rect">
            <a:avLst/>
          </a:prstGeom>
        </p:spPr>
      </p:pic>
      <p:pic>
        <p:nvPicPr>
          <p:cNvPr id="3" name="Picture 2">
            <a:extLst>
              <a:ext uri="{FF2B5EF4-FFF2-40B4-BE49-F238E27FC236}">
                <a16:creationId xmlns:a16="http://schemas.microsoft.com/office/drawing/2014/main" id="{2A13EBFC-8632-964C-B979-3B22BCF382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extBox 3">
            <a:extLst>
              <a:ext uri="{FF2B5EF4-FFF2-40B4-BE49-F238E27FC236}">
                <a16:creationId xmlns:a16="http://schemas.microsoft.com/office/drawing/2014/main" id="{980CB5D8-DB7C-6F46-8ED6-DAAD9E43DB45}"/>
              </a:ext>
            </a:extLst>
          </p:cNvPr>
          <p:cNvSpPr txBox="1"/>
          <p:nvPr/>
        </p:nvSpPr>
        <p:spPr>
          <a:xfrm>
            <a:off x="2051720" y="2780928"/>
            <a:ext cx="1944216" cy="400110"/>
          </a:xfrm>
          <a:prstGeom prst="rect">
            <a:avLst/>
          </a:prstGeom>
          <a:noFill/>
        </p:spPr>
        <p:txBody>
          <a:bodyPr wrap="square" rtlCol="0">
            <a:spAutoFit/>
          </a:bodyPr>
          <a:lstStyle/>
          <a:p>
            <a:pPr algn="ctr"/>
            <a:r>
              <a:rPr lang="cy-GB" sz="1000" dirty="0">
                <a:latin typeface="Arial" panose="020B0604020202020204" pitchFamily="34" charset="0"/>
                <a:cs typeface="Arial" panose="020B0604020202020204" pitchFamily="34" charset="0"/>
              </a:rPr>
              <a:t>Yn ysgafn, tynnwch y clawr i ffwrdd o’r gyllell.</a:t>
            </a:r>
          </a:p>
        </p:txBody>
      </p:sp>
      <p:sp>
        <p:nvSpPr>
          <p:cNvPr id="7" name="TextBox 6">
            <a:extLst>
              <a:ext uri="{FF2B5EF4-FFF2-40B4-BE49-F238E27FC236}">
                <a16:creationId xmlns:a16="http://schemas.microsoft.com/office/drawing/2014/main" id="{FA4F9CF8-5630-7842-BDA6-3142412DA3B9}"/>
              </a:ext>
            </a:extLst>
          </p:cNvPr>
          <p:cNvSpPr txBox="1"/>
          <p:nvPr/>
        </p:nvSpPr>
        <p:spPr>
          <a:xfrm>
            <a:off x="4788024" y="2780928"/>
            <a:ext cx="2520280" cy="553998"/>
          </a:xfrm>
          <a:prstGeom prst="rect">
            <a:avLst/>
          </a:prstGeom>
          <a:noFill/>
        </p:spPr>
        <p:txBody>
          <a:bodyPr wrap="square" rtlCol="0">
            <a:spAutoFit/>
          </a:bodyPr>
          <a:lstStyle/>
          <a:p>
            <a:pPr algn="ctr"/>
            <a:r>
              <a:rPr lang="cy-GB" sz="1000" dirty="0">
                <a:latin typeface="Arial" panose="020B0604020202020204" pitchFamily="34" charset="0"/>
                <a:cs typeface="Arial" panose="020B0604020202020204" pitchFamily="34" charset="0"/>
              </a:rPr>
              <a:t>I gael gwared ar y gorchudd o’r gyllell, pinsiwch ddiwedd y ddolen a blaen y gyllell a daliwch y gyllell oddi wrthych.</a:t>
            </a:r>
          </a:p>
        </p:txBody>
      </p:sp>
      <p:sp>
        <p:nvSpPr>
          <p:cNvPr id="8" name="TextBox 7">
            <a:extLst>
              <a:ext uri="{FF2B5EF4-FFF2-40B4-BE49-F238E27FC236}">
                <a16:creationId xmlns:a16="http://schemas.microsoft.com/office/drawing/2014/main" id="{7903BE94-24DD-1D4F-AD8B-FD138432E908}"/>
              </a:ext>
            </a:extLst>
          </p:cNvPr>
          <p:cNvSpPr txBox="1"/>
          <p:nvPr/>
        </p:nvSpPr>
        <p:spPr>
          <a:xfrm>
            <a:off x="1691680" y="4799474"/>
            <a:ext cx="2664296" cy="861774"/>
          </a:xfrm>
          <a:prstGeom prst="rect">
            <a:avLst/>
          </a:prstGeom>
          <a:noFill/>
        </p:spPr>
        <p:txBody>
          <a:bodyPr wrap="square" rtlCol="0">
            <a:spAutoFit/>
          </a:bodyPr>
          <a:lstStyle/>
          <a:p>
            <a:pPr algn="ctr"/>
            <a:r>
              <a:rPr lang="cy-GB" sz="1000" dirty="0">
                <a:latin typeface="Arial" panose="020B0604020202020204" pitchFamily="34" charset="0"/>
                <a:cs typeface="Arial" panose="020B0604020202020204" pitchFamily="34" charset="0"/>
              </a:rPr>
              <a:t>Mae eich cyllell bellach yn ‘weithredol’. Gwnewch yn siŵr eich bod chi’n cadw’ch cyllell yn y parth diogelwch (eich bwrdd torri). Os bydd yn symud i ffwrdd o’ch bwrdd torri rydych chi’n peryglu’ch hun ac eraill.</a:t>
            </a:r>
          </a:p>
        </p:txBody>
      </p:sp>
      <p:sp>
        <p:nvSpPr>
          <p:cNvPr id="9" name="TextBox 8">
            <a:extLst>
              <a:ext uri="{FF2B5EF4-FFF2-40B4-BE49-F238E27FC236}">
                <a16:creationId xmlns:a16="http://schemas.microsoft.com/office/drawing/2014/main" id="{7B2C4FAB-917D-4847-A96B-66009DCBE49C}"/>
              </a:ext>
            </a:extLst>
          </p:cNvPr>
          <p:cNvSpPr txBox="1"/>
          <p:nvPr/>
        </p:nvSpPr>
        <p:spPr>
          <a:xfrm>
            <a:off x="4788024" y="4799474"/>
            <a:ext cx="2520280" cy="400110"/>
          </a:xfrm>
          <a:prstGeom prst="rect">
            <a:avLst/>
          </a:prstGeom>
          <a:noFill/>
        </p:spPr>
        <p:txBody>
          <a:bodyPr wrap="square" rtlCol="0">
            <a:spAutoFit/>
          </a:bodyPr>
          <a:lstStyle/>
          <a:p>
            <a:pPr algn="ctr"/>
            <a:r>
              <a:rPr lang="cy-GB" sz="1000" dirty="0">
                <a:latin typeface="Arial" panose="020B0604020202020204" pitchFamily="34" charset="0"/>
                <a:cs typeface="Arial" panose="020B0604020202020204" pitchFamily="34" charset="0"/>
              </a:rPr>
              <a:t>Gwnewch yn siŵr nad ydych chi’n siglo’ch breichiau ac yn peryglu eraill.</a:t>
            </a:r>
          </a:p>
        </p:txBody>
      </p:sp>
    </p:spTree>
    <p:extLst>
      <p:ext uri="{BB962C8B-B14F-4D97-AF65-F5344CB8AC3E}">
        <p14:creationId xmlns:p14="http://schemas.microsoft.com/office/powerpoint/2010/main" val="26941551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B8E32A6-0B50-3A45-A820-B8BA770A62A6}"/>
              </a:ext>
            </a:extLst>
          </p:cNvPr>
          <p:cNvPicPr>
            <a:picLocks noChangeAspect="1"/>
          </p:cNvPicPr>
          <p:nvPr/>
        </p:nvPicPr>
        <p:blipFill>
          <a:blip r:embed="rId3"/>
          <a:stretch>
            <a:fillRect/>
          </a:stretch>
        </p:blipFill>
        <p:spPr>
          <a:xfrm>
            <a:off x="1577724" y="1556792"/>
            <a:ext cx="5988551" cy="3044180"/>
          </a:xfrm>
          <a:prstGeom prst="rect">
            <a:avLst/>
          </a:prstGeom>
        </p:spPr>
      </p:pic>
      <p:pic>
        <p:nvPicPr>
          <p:cNvPr id="3" name="Picture 2">
            <a:extLst>
              <a:ext uri="{FF2B5EF4-FFF2-40B4-BE49-F238E27FC236}">
                <a16:creationId xmlns:a16="http://schemas.microsoft.com/office/drawing/2014/main" id="{F6748F25-1970-D947-A7FE-8E8AE2B8A3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extBox 3">
            <a:extLst>
              <a:ext uri="{FF2B5EF4-FFF2-40B4-BE49-F238E27FC236}">
                <a16:creationId xmlns:a16="http://schemas.microsoft.com/office/drawing/2014/main" id="{FCCE27A6-6D8F-6946-943F-81334EEB11DA}"/>
              </a:ext>
            </a:extLst>
          </p:cNvPr>
          <p:cNvSpPr txBox="1"/>
          <p:nvPr/>
        </p:nvSpPr>
        <p:spPr>
          <a:xfrm>
            <a:off x="2411760" y="2822739"/>
            <a:ext cx="4320480" cy="276999"/>
          </a:xfrm>
          <a:prstGeom prst="rect">
            <a:avLst/>
          </a:prstGeom>
          <a:noFill/>
        </p:spPr>
        <p:txBody>
          <a:bodyPr wrap="square" rtlCol="0">
            <a:spAutoFit/>
          </a:bodyPr>
          <a:lstStyle/>
          <a:p>
            <a:pPr algn="ctr"/>
            <a:r>
              <a:rPr lang="cy-GB" sz="1200" dirty="0">
                <a:latin typeface="Arial" panose="020B0604020202020204" pitchFamily="34" charset="0"/>
                <a:cs typeface="Arial" panose="020B0604020202020204" pitchFamily="34" charset="0"/>
              </a:rPr>
              <a:t>Sicrhewch fod gennych afael gadarn ar y gyllell.</a:t>
            </a:r>
          </a:p>
        </p:txBody>
      </p:sp>
      <p:sp>
        <p:nvSpPr>
          <p:cNvPr id="6" name="TextBox 5">
            <a:extLst>
              <a:ext uri="{FF2B5EF4-FFF2-40B4-BE49-F238E27FC236}">
                <a16:creationId xmlns:a16="http://schemas.microsoft.com/office/drawing/2014/main" id="{377FB5E8-1B58-1343-99C9-A1F528FE3104}"/>
              </a:ext>
            </a:extLst>
          </p:cNvPr>
          <p:cNvSpPr txBox="1"/>
          <p:nvPr/>
        </p:nvSpPr>
        <p:spPr>
          <a:xfrm>
            <a:off x="1691680" y="4653136"/>
            <a:ext cx="1728192" cy="769441"/>
          </a:xfrm>
          <a:prstGeom prst="rect">
            <a:avLst/>
          </a:prstGeom>
          <a:noFill/>
        </p:spPr>
        <p:txBody>
          <a:bodyPr wrap="square" rtlCol="0">
            <a:spAutoFit/>
          </a:bodyPr>
          <a:lstStyle/>
          <a:p>
            <a:pPr algn="ctr"/>
            <a:r>
              <a:rPr lang="cy-GB" sz="1100" dirty="0">
                <a:latin typeface="Arial" panose="020B0604020202020204" pitchFamily="34" charset="0"/>
                <a:cs typeface="Arial" panose="020B0604020202020204" pitchFamily="34" charset="0"/>
              </a:rPr>
              <a:t>Agorwch eich llaw i fyny. Mae angen i’ch bysedd i gyd fod gyda’i gilydd a’ch bawd yr ochr arall.</a:t>
            </a:r>
          </a:p>
        </p:txBody>
      </p:sp>
      <p:sp>
        <p:nvSpPr>
          <p:cNvPr id="8" name="TextBox 7">
            <a:extLst>
              <a:ext uri="{FF2B5EF4-FFF2-40B4-BE49-F238E27FC236}">
                <a16:creationId xmlns:a16="http://schemas.microsoft.com/office/drawing/2014/main" id="{A4DA251F-9E84-584E-B621-4669B815DBCD}"/>
              </a:ext>
            </a:extLst>
          </p:cNvPr>
          <p:cNvSpPr txBox="1"/>
          <p:nvPr/>
        </p:nvSpPr>
        <p:spPr>
          <a:xfrm>
            <a:off x="3687750" y="4653136"/>
            <a:ext cx="1820354" cy="600164"/>
          </a:xfrm>
          <a:prstGeom prst="rect">
            <a:avLst/>
          </a:prstGeom>
          <a:noFill/>
        </p:spPr>
        <p:txBody>
          <a:bodyPr wrap="square" rtlCol="0">
            <a:spAutoFit/>
          </a:bodyPr>
          <a:lstStyle/>
          <a:p>
            <a:pPr algn="ctr"/>
            <a:r>
              <a:rPr lang="cy-GB" sz="1100" dirty="0">
                <a:latin typeface="Arial" panose="020B0604020202020204" pitchFamily="34" charset="0"/>
                <a:cs typeface="Arial" panose="020B0604020202020204" pitchFamily="34" charset="0"/>
              </a:rPr>
              <a:t>Gafaelwch bob ochr i’r bwyd, gan sicrhau bod gennych afael gadarn.</a:t>
            </a:r>
          </a:p>
        </p:txBody>
      </p:sp>
      <p:sp>
        <p:nvSpPr>
          <p:cNvPr id="9" name="TextBox 8">
            <a:extLst>
              <a:ext uri="{FF2B5EF4-FFF2-40B4-BE49-F238E27FC236}">
                <a16:creationId xmlns:a16="http://schemas.microsoft.com/office/drawing/2014/main" id="{1204CCE6-C14D-D94A-84D0-BCEB96B808D7}"/>
              </a:ext>
            </a:extLst>
          </p:cNvPr>
          <p:cNvSpPr txBox="1"/>
          <p:nvPr/>
        </p:nvSpPr>
        <p:spPr>
          <a:xfrm>
            <a:off x="5771368" y="4653136"/>
            <a:ext cx="1680952" cy="600164"/>
          </a:xfrm>
          <a:prstGeom prst="rect">
            <a:avLst/>
          </a:prstGeom>
          <a:noFill/>
        </p:spPr>
        <p:txBody>
          <a:bodyPr wrap="square" rtlCol="0">
            <a:spAutoFit/>
          </a:bodyPr>
          <a:lstStyle/>
          <a:p>
            <a:pPr algn="ctr"/>
            <a:r>
              <a:rPr lang="cy-GB" sz="1100" dirty="0">
                <a:latin typeface="Arial" panose="020B0604020202020204" pitchFamily="34" charset="0"/>
                <a:cs typeface="Arial" panose="020B0604020202020204" pitchFamily="34" charset="0"/>
              </a:rPr>
              <a:t>Rhowch y gyllell trwy ganol eich “pont” i gwblhau’r toriad.</a:t>
            </a:r>
          </a:p>
        </p:txBody>
      </p:sp>
      <p:pic>
        <p:nvPicPr>
          <p:cNvPr id="11" name="Picture 10">
            <a:extLst>
              <a:ext uri="{FF2B5EF4-FFF2-40B4-BE49-F238E27FC236}">
                <a16:creationId xmlns:a16="http://schemas.microsoft.com/office/drawing/2014/main" id="{A1B95C57-D357-794C-9D2E-6194ADD3AE94}"/>
              </a:ext>
            </a:extLst>
          </p:cNvPr>
          <p:cNvPicPr>
            <a:picLocks noChangeAspect="1"/>
          </p:cNvPicPr>
          <p:nvPr/>
        </p:nvPicPr>
        <p:blipFill>
          <a:blip r:embed="rId5"/>
          <a:stretch>
            <a:fillRect/>
          </a:stretch>
        </p:blipFill>
        <p:spPr>
          <a:xfrm>
            <a:off x="1331640" y="764704"/>
            <a:ext cx="875628" cy="792088"/>
          </a:xfrm>
          <a:prstGeom prst="rect">
            <a:avLst/>
          </a:prstGeom>
        </p:spPr>
      </p:pic>
    </p:spTree>
    <p:extLst>
      <p:ext uri="{BB962C8B-B14F-4D97-AF65-F5344CB8AC3E}">
        <p14:creationId xmlns:p14="http://schemas.microsoft.com/office/powerpoint/2010/main" val="39221436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8F39680-06C7-F741-95DB-D30D458052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384"/>
            <a:ext cx="9144000" cy="6858000"/>
          </a:xfrm>
          <a:prstGeom prst="rect">
            <a:avLst/>
          </a:prstGeom>
        </p:spPr>
      </p:pic>
      <p:sp>
        <p:nvSpPr>
          <p:cNvPr id="4" name="TextBox 3">
            <a:extLst>
              <a:ext uri="{FF2B5EF4-FFF2-40B4-BE49-F238E27FC236}">
                <a16:creationId xmlns:a16="http://schemas.microsoft.com/office/drawing/2014/main" id="{A3440D03-C2B0-9948-A1BC-6A5E723B2558}"/>
              </a:ext>
            </a:extLst>
          </p:cNvPr>
          <p:cNvSpPr txBox="1"/>
          <p:nvPr/>
        </p:nvSpPr>
        <p:spPr>
          <a:xfrm>
            <a:off x="1619672" y="3284984"/>
            <a:ext cx="1728192" cy="830997"/>
          </a:xfrm>
          <a:prstGeom prst="rect">
            <a:avLst/>
          </a:prstGeom>
          <a:noFill/>
        </p:spPr>
        <p:txBody>
          <a:bodyPr wrap="square" rtlCol="0">
            <a:spAutoFit/>
          </a:bodyPr>
          <a:lstStyle/>
          <a:p>
            <a:pPr algn="ctr"/>
            <a:r>
              <a:rPr lang="cy-GB" sz="1200" dirty="0">
                <a:latin typeface="Arial" panose="020B0604020202020204" pitchFamily="34" charset="0"/>
                <a:cs typeface="Arial" panose="020B0604020202020204" pitchFamily="34" charset="0"/>
              </a:rPr>
              <a:t>Daliwch eich llaw mewn siâp crafanc ac esgus eich bod chi’n “rhuo” at rywun.</a:t>
            </a:r>
          </a:p>
        </p:txBody>
      </p:sp>
      <p:sp>
        <p:nvSpPr>
          <p:cNvPr id="5" name="TextBox 4">
            <a:extLst>
              <a:ext uri="{FF2B5EF4-FFF2-40B4-BE49-F238E27FC236}">
                <a16:creationId xmlns:a16="http://schemas.microsoft.com/office/drawing/2014/main" id="{8558DE88-DDDE-9344-A155-AB95C327C61F}"/>
              </a:ext>
            </a:extLst>
          </p:cNvPr>
          <p:cNvSpPr txBox="1"/>
          <p:nvPr/>
        </p:nvSpPr>
        <p:spPr>
          <a:xfrm>
            <a:off x="3709220" y="3284984"/>
            <a:ext cx="1728192" cy="1200329"/>
          </a:xfrm>
          <a:prstGeom prst="rect">
            <a:avLst/>
          </a:prstGeom>
          <a:noFill/>
        </p:spPr>
        <p:txBody>
          <a:bodyPr wrap="square" rtlCol="0">
            <a:spAutoFit/>
          </a:bodyPr>
          <a:lstStyle/>
          <a:p>
            <a:pPr algn="ctr"/>
            <a:r>
              <a:rPr lang="cy-GB" sz="1200" dirty="0">
                <a:latin typeface="Arial" panose="020B0604020202020204" pitchFamily="34" charset="0"/>
                <a:cs typeface="Arial" panose="020B0604020202020204" pitchFamily="34" charset="0"/>
              </a:rPr>
              <a:t>Sicrhewch fod eich bysedd yn syth a bod eich bawd y tu ôl i’ch bysedd. Daliwch eich gafael yn dynn gyda blaenau eich bysedd.</a:t>
            </a:r>
          </a:p>
        </p:txBody>
      </p:sp>
      <p:sp>
        <p:nvSpPr>
          <p:cNvPr id="6" name="TextBox 5">
            <a:extLst>
              <a:ext uri="{FF2B5EF4-FFF2-40B4-BE49-F238E27FC236}">
                <a16:creationId xmlns:a16="http://schemas.microsoft.com/office/drawing/2014/main" id="{EDCC741C-13EA-054E-A1C2-4F109181FB60}"/>
              </a:ext>
            </a:extLst>
          </p:cNvPr>
          <p:cNvSpPr txBox="1"/>
          <p:nvPr/>
        </p:nvSpPr>
        <p:spPr>
          <a:xfrm>
            <a:off x="5868144" y="3284984"/>
            <a:ext cx="1728192" cy="830997"/>
          </a:xfrm>
          <a:prstGeom prst="rect">
            <a:avLst/>
          </a:prstGeom>
          <a:noFill/>
        </p:spPr>
        <p:txBody>
          <a:bodyPr wrap="square" rtlCol="0">
            <a:spAutoFit/>
          </a:bodyPr>
          <a:lstStyle/>
          <a:p>
            <a:pPr algn="ctr"/>
            <a:r>
              <a:rPr lang="cy-GB" sz="1200" dirty="0">
                <a:latin typeface="Arial" panose="020B0604020202020204" pitchFamily="34" charset="0"/>
                <a:cs typeface="Arial" panose="020B0604020202020204" pitchFamily="34" charset="0"/>
              </a:rPr>
              <a:t>Sleisiwch gan ddefnyddio hyd llawn y gyllell. Cofiwch gadw’r bysedd hynny’n syth.</a:t>
            </a:r>
          </a:p>
        </p:txBody>
      </p:sp>
      <p:pic>
        <p:nvPicPr>
          <p:cNvPr id="7" name="Picture 6">
            <a:extLst>
              <a:ext uri="{FF2B5EF4-FFF2-40B4-BE49-F238E27FC236}">
                <a16:creationId xmlns:a16="http://schemas.microsoft.com/office/drawing/2014/main" id="{9053DFFF-D971-2345-AAB1-69F6FDEA4880}"/>
              </a:ext>
            </a:extLst>
          </p:cNvPr>
          <p:cNvPicPr>
            <a:picLocks noChangeAspect="1"/>
          </p:cNvPicPr>
          <p:nvPr/>
        </p:nvPicPr>
        <p:blipFill>
          <a:blip r:embed="rId3"/>
          <a:stretch>
            <a:fillRect/>
          </a:stretch>
        </p:blipFill>
        <p:spPr>
          <a:xfrm>
            <a:off x="1493912" y="1995588"/>
            <a:ext cx="6156176" cy="1217388"/>
          </a:xfrm>
          <a:prstGeom prst="rect">
            <a:avLst/>
          </a:prstGeom>
        </p:spPr>
      </p:pic>
      <p:pic>
        <p:nvPicPr>
          <p:cNvPr id="8" name="Picture 7">
            <a:extLst>
              <a:ext uri="{FF2B5EF4-FFF2-40B4-BE49-F238E27FC236}">
                <a16:creationId xmlns:a16="http://schemas.microsoft.com/office/drawing/2014/main" id="{1DF45BCC-388B-E441-90FA-1A917F3C3B40}"/>
              </a:ext>
            </a:extLst>
          </p:cNvPr>
          <p:cNvPicPr>
            <a:picLocks noChangeAspect="1"/>
          </p:cNvPicPr>
          <p:nvPr/>
        </p:nvPicPr>
        <p:blipFill>
          <a:blip r:embed="rId4"/>
          <a:stretch>
            <a:fillRect/>
          </a:stretch>
        </p:blipFill>
        <p:spPr>
          <a:xfrm>
            <a:off x="1331640" y="764704"/>
            <a:ext cx="875628" cy="792088"/>
          </a:xfrm>
          <a:prstGeom prst="rect">
            <a:avLst/>
          </a:prstGeom>
        </p:spPr>
      </p:pic>
    </p:spTree>
    <p:extLst>
      <p:ext uri="{BB962C8B-B14F-4D97-AF65-F5344CB8AC3E}">
        <p14:creationId xmlns:p14="http://schemas.microsoft.com/office/powerpoint/2010/main" val="22319131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05C807D-CE4A-5F45-8A93-D40B4AC692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812148F6-2E44-1F41-BDCB-E99DC6F65109}"/>
              </a:ext>
            </a:extLst>
          </p:cNvPr>
          <p:cNvPicPr>
            <a:picLocks noChangeAspect="1"/>
          </p:cNvPicPr>
          <p:nvPr/>
        </p:nvPicPr>
        <p:blipFill>
          <a:blip r:embed="rId3"/>
          <a:stretch>
            <a:fillRect/>
          </a:stretch>
        </p:blipFill>
        <p:spPr>
          <a:xfrm>
            <a:off x="1574794" y="3140968"/>
            <a:ext cx="5994412" cy="1977345"/>
          </a:xfrm>
          <a:prstGeom prst="rect">
            <a:avLst/>
          </a:prstGeom>
        </p:spPr>
      </p:pic>
    </p:spTree>
    <p:extLst>
      <p:ext uri="{BB962C8B-B14F-4D97-AF65-F5344CB8AC3E}">
        <p14:creationId xmlns:p14="http://schemas.microsoft.com/office/powerpoint/2010/main" val="33746560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820FB2-8909-DF40-BC9E-F00B33D65A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E264420A-0C95-A84F-A6A8-2238C73AF208}"/>
              </a:ext>
            </a:extLst>
          </p:cNvPr>
          <p:cNvPicPr>
            <a:picLocks noChangeAspect="1"/>
          </p:cNvPicPr>
          <p:nvPr/>
        </p:nvPicPr>
        <p:blipFill>
          <a:blip r:embed="rId3"/>
          <a:stretch>
            <a:fillRect/>
          </a:stretch>
        </p:blipFill>
        <p:spPr>
          <a:xfrm>
            <a:off x="1651893" y="2060848"/>
            <a:ext cx="5872435" cy="3312368"/>
          </a:xfrm>
          <a:prstGeom prst="rect">
            <a:avLst/>
          </a:prstGeom>
        </p:spPr>
      </p:pic>
    </p:spTree>
    <p:extLst>
      <p:ext uri="{BB962C8B-B14F-4D97-AF65-F5344CB8AC3E}">
        <p14:creationId xmlns:p14="http://schemas.microsoft.com/office/powerpoint/2010/main" val="11206629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931B288-DCD3-3D47-96A8-7811C48B8CD0}"/>
              </a:ext>
            </a:extLst>
          </p:cNvPr>
          <p:cNvPicPr>
            <a:picLocks noChangeAspect="1"/>
          </p:cNvPicPr>
          <p:nvPr/>
        </p:nvPicPr>
        <p:blipFill>
          <a:blip r:embed="rId2"/>
          <a:stretch>
            <a:fillRect/>
          </a:stretch>
        </p:blipFill>
        <p:spPr>
          <a:xfrm>
            <a:off x="2267744" y="2564904"/>
            <a:ext cx="4608512" cy="3031066"/>
          </a:xfrm>
          <a:prstGeom prst="rect">
            <a:avLst/>
          </a:prstGeom>
        </p:spPr>
      </p:pic>
      <p:pic>
        <p:nvPicPr>
          <p:cNvPr id="3" name="Picture 2">
            <a:extLst>
              <a:ext uri="{FF2B5EF4-FFF2-40B4-BE49-F238E27FC236}">
                <a16:creationId xmlns:a16="http://schemas.microsoft.com/office/drawing/2014/main" id="{5295A399-A384-D54E-8242-EBE09C0F92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629474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57DDF05-BC7C-1D49-B145-844F6C6FB5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928E73FE-B250-C94D-9C7E-08D8E28A33F8}"/>
              </a:ext>
            </a:extLst>
          </p:cNvPr>
          <p:cNvPicPr>
            <a:picLocks noChangeAspect="1"/>
          </p:cNvPicPr>
          <p:nvPr/>
        </p:nvPicPr>
        <p:blipFill>
          <a:blip r:embed="rId3"/>
          <a:stretch>
            <a:fillRect/>
          </a:stretch>
        </p:blipFill>
        <p:spPr>
          <a:xfrm>
            <a:off x="1508051" y="1556792"/>
            <a:ext cx="3063949" cy="2708920"/>
          </a:xfrm>
          <a:prstGeom prst="rect">
            <a:avLst/>
          </a:prstGeom>
        </p:spPr>
      </p:pic>
    </p:spTree>
    <p:extLst>
      <p:ext uri="{BB962C8B-B14F-4D97-AF65-F5344CB8AC3E}">
        <p14:creationId xmlns:p14="http://schemas.microsoft.com/office/powerpoint/2010/main" val="14679506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5D34F99-639C-BD4C-9E1B-077E486B70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8603F66-CCD7-7143-B8C4-EA86581AD90B}"/>
              </a:ext>
            </a:extLst>
          </p:cNvPr>
          <p:cNvPicPr>
            <a:picLocks noChangeAspect="1"/>
          </p:cNvPicPr>
          <p:nvPr/>
        </p:nvPicPr>
        <p:blipFill>
          <a:blip r:embed="rId3"/>
          <a:stretch>
            <a:fillRect/>
          </a:stretch>
        </p:blipFill>
        <p:spPr>
          <a:xfrm>
            <a:off x="1907746" y="2060848"/>
            <a:ext cx="5328550" cy="3404990"/>
          </a:xfrm>
          <a:prstGeom prst="rect">
            <a:avLst/>
          </a:prstGeom>
        </p:spPr>
      </p:pic>
    </p:spTree>
    <p:extLst>
      <p:ext uri="{BB962C8B-B14F-4D97-AF65-F5344CB8AC3E}">
        <p14:creationId xmlns:p14="http://schemas.microsoft.com/office/powerpoint/2010/main" val="42582486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050637F-43AB-DC41-B5E5-6FE071E524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7ABD244B-8D4B-3644-B405-95D6BF2939EF}"/>
              </a:ext>
            </a:extLst>
          </p:cNvPr>
          <p:cNvPicPr>
            <a:picLocks noChangeAspect="1"/>
          </p:cNvPicPr>
          <p:nvPr/>
        </p:nvPicPr>
        <p:blipFill>
          <a:blip r:embed="rId4"/>
          <a:stretch>
            <a:fillRect/>
          </a:stretch>
        </p:blipFill>
        <p:spPr>
          <a:xfrm>
            <a:off x="4572000" y="1844824"/>
            <a:ext cx="2850493" cy="2232248"/>
          </a:xfrm>
          <a:prstGeom prst="rect">
            <a:avLst/>
          </a:prstGeom>
        </p:spPr>
      </p:pic>
    </p:spTree>
    <p:extLst>
      <p:ext uri="{BB962C8B-B14F-4D97-AF65-F5344CB8AC3E}">
        <p14:creationId xmlns:p14="http://schemas.microsoft.com/office/powerpoint/2010/main" val="7322746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F7E75FC-3FCF-DD4F-B1D6-9A7834282A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E80F7555-2E83-8F49-ACC3-FD3D9D7C20AA}"/>
              </a:ext>
            </a:extLst>
          </p:cNvPr>
          <p:cNvPicPr>
            <a:picLocks noChangeAspect="1"/>
          </p:cNvPicPr>
          <p:nvPr/>
        </p:nvPicPr>
        <p:blipFill>
          <a:blip r:embed="rId3"/>
          <a:stretch>
            <a:fillRect/>
          </a:stretch>
        </p:blipFill>
        <p:spPr>
          <a:xfrm>
            <a:off x="1691680" y="2708920"/>
            <a:ext cx="5616624" cy="2012711"/>
          </a:xfrm>
          <a:prstGeom prst="rect">
            <a:avLst/>
          </a:prstGeom>
        </p:spPr>
      </p:pic>
    </p:spTree>
    <p:extLst>
      <p:ext uri="{BB962C8B-B14F-4D97-AF65-F5344CB8AC3E}">
        <p14:creationId xmlns:p14="http://schemas.microsoft.com/office/powerpoint/2010/main" val="36047746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D8572B-DDB0-2447-9B99-604E9E7979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EB4D4AA1-0661-AB4E-9387-50690578C050}"/>
              </a:ext>
            </a:extLst>
          </p:cNvPr>
          <p:cNvPicPr>
            <a:picLocks noChangeAspect="1"/>
          </p:cNvPicPr>
          <p:nvPr/>
        </p:nvPicPr>
        <p:blipFill>
          <a:blip r:embed="rId4"/>
          <a:stretch>
            <a:fillRect/>
          </a:stretch>
        </p:blipFill>
        <p:spPr>
          <a:xfrm>
            <a:off x="2286000" y="1889697"/>
            <a:ext cx="4590256" cy="3078606"/>
          </a:xfrm>
          <a:prstGeom prst="rect">
            <a:avLst/>
          </a:prstGeom>
        </p:spPr>
      </p:pic>
    </p:spTree>
    <p:extLst>
      <p:ext uri="{BB962C8B-B14F-4D97-AF65-F5344CB8AC3E}">
        <p14:creationId xmlns:p14="http://schemas.microsoft.com/office/powerpoint/2010/main" val="2391420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B56053D-8E6F-9845-93C3-5065DD16EF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214AC74D-1CAE-8C49-BF15-1A4EB9F10245}"/>
              </a:ext>
            </a:extLst>
          </p:cNvPr>
          <p:cNvPicPr>
            <a:picLocks noChangeAspect="1"/>
          </p:cNvPicPr>
          <p:nvPr/>
        </p:nvPicPr>
        <p:blipFill>
          <a:blip r:embed="rId4"/>
          <a:stretch>
            <a:fillRect/>
          </a:stretch>
        </p:blipFill>
        <p:spPr>
          <a:xfrm>
            <a:off x="2131780" y="2060848"/>
            <a:ext cx="4888492" cy="3336674"/>
          </a:xfrm>
          <a:prstGeom prst="rect">
            <a:avLst/>
          </a:prstGeom>
        </p:spPr>
      </p:pic>
    </p:spTree>
    <p:extLst>
      <p:ext uri="{BB962C8B-B14F-4D97-AF65-F5344CB8AC3E}">
        <p14:creationId xmlns:p14="http://schemas.microsoft.com/office/powerpoint/2010/main" val="42261022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5E6F62C-1E1F-EF4D-9731-CE19D500D8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4C0E7B56-9FDB-2944-8E3F-0B8E5FDE11EB}"/>
              </a:ext>
            </a:extLst>
          </p:cNvPr>
          <p:cNvPicPr>
            <a:picLocks noChangeAspect="1"/>
          </p:cNvPicPr>
          <p:nvPr/>
        </p:nvPicPr>
        <p:blipFill>
          <a:blip r:embed="rId3"/>
          <a:stretch>
            <a:fillRect/>
          </a:stretch>
        </p:blipFill>
        <p:spPr>
          <a:xfrm>
            <a:off x="2740473" y="3429000"/>
            <a:ext cx="3663054" cy="2137916"/>
          </a:xfrm>
          <a:prstGeom prst="rect">
            <a:avLst/>
          </a:prstGeom>
        </p:spPr>
      </p:pic>
    </p:spTree>
    <p:extLst>
      <p:ext uri="{BB962C8B-B14F-4D97-AF65-F5344CB8AC3E}">
        <p14:creationId xmlns:p14="http://schemas.microsoft.com/office/powerpoint/2010/main" val="1124152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816FCA1-E251-B047-9300-70017A1BF2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92D1F9D0-08C6-A44B-834E-F684D95BAB1A}"/>
              </a:ext>
            </a:extLst>
          </p:cNvPr>
          <p:cNvPicPr>
            <a:picLocks noChangeAspect="1"/>
          </p:cNvPicPr>
          <p:nvPr/>
        </p:nvPicPr>
        <p:blipFill>
          <a:blip r:embed="rId3"/>
          <a:stretch>
            <a:fillRect/>
          </a:stretch>
        </p:blipFill>
        <p:spPr>
          <a:xfrm>
            <a:off x="2267744" y="2204864"/>
            <a:ext cx="1871335" cy="2924944"/>
          </a:xfrm>
          <a:prstGeom prst="rect">
            <a:avLst/>
          </a:prstGeom>
        </p:spPr>
      </p:pic>
      <p:pic>
        <p:nvPicPr>
          <p:cNvPr id="6" name="Picture 5">
            <a:extLst>
              <a:ext uri="{FF2B5EF4-FFF2-40B4-BE49-F238E27FC236}">
                <a16:creationId xmlns:a16="http://schemas.microsoft.com/office/drawing/2014/main" id="{38FF153A-7A15-6E4F-8F53-5349614FB79F}"/>
              </a:ext>
            </a:extLst>
          </p:cNvPr>
          <p:cNvPicPr>
            <a:picLocks noChangeAspect="1"/>
          </p:cNvPicPr>
          <p:nvPr/>
        </p:nvPicPr>
        <p:blipFill>
          <a:blip r:embed="rId4"/>
          <a:stretch>
            <a:fillRect/>
          </a:stretch>
        </p:blipFill>
        <p:spPr>
          <a:xfrm>
            <a:off x="1331640" y="764704"/>
            <a:ext cx="875628" cy="792088"/>
          </a:xfrm>
          <a:prstGeom prst="rect">
            <a:avLst/>
          </a:prstGeom>
        </p:spPr>
      </p:pic>
    </p:spTree>
    <p:extLst>
      <p:ext uri="{BB962C8B-B14F-4D97-AF65-F5344CB8AC3E}">
        <p14:creationId xmlns:p14="http://schemas.microsoft.com/office/powerpoint/2010/main" val="12188527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1005</TotalTime>
  <Words>410</Words>
  <Application>Microsoft Macintosh PowerPoint</Application>
  <PresentationFormat>On-screen Show (4:3)</PresentationFormat>
  <Paragraphs>27</Paragraphs>
  <Slides>15</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VAG Rundschrift D Light</vt:lpstr>
      <vt:lpstr>VAG Rundschrift D</vt:lpstr>
      <vt:lpstr>Calibri</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GHFOO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Jane Banham</dc:creator>
  <cp:lastModifiedBy>Nick Smith</cp:lastModifiedBy>
  <cp:revision>86</cp:revision>
  <cp:lastPrinted>2019-05-21T20:39:57Z</cp:lastPrinted>
  <dcterms:created xsi:type="dcterms:W3CDTF">2019-05-20T20:17:17Z</dcterms:created>
  <dcterms:modified xsi:type="dcterms:W3CDTF">2019-08-17T17:06:17Z</dcterms:modified>
</cp:coreProperties>
</file>